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55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433_ca_object_representations_media_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81_ca_object_representations_media_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92_ca_object_representations_media_5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Terre 2003 (AVC_CAT_28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verte avec dessin montag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. Eau 2006 (AVC_CAT_31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plag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38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Eau tome 3 (AVC_CAT_XXX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sous-marine et logo "eau tome 3"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2026-06-14T20:34:07Z</dcterms:created>
  <dcterms:modified xsi:type="dcterms:W3CDTF">2026-06-14T20:34:07Z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