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815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41433_ca_object_representations_media_3_large1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26581_ca_object_representations_media_2_large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2492_ca_object_representations_media_5_large3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5943600"/>
          <a:chOff x="0" y="228600"/>
          <a:chExt cx="9144000" cy="59436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31051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Au Vieux Campeur, Terre 2003 (AVC_CAT_28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943600" y="1371600"/>
            <a:ext cx="2743200" cy="45720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Couverture verte avec dessin montagn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5943600"/>
          <a:chOff x="0" y="228600"/>
          <a:chExt cx="9144000" cy="59436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31051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Au Vieux Campeur. Eau 2006 (AVC_CAT_310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943600" y="1371600"/>
            <a:ext cx="2743200" cy="45720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Couverture photo plag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5943600"/>
          <a:chOff x="0" y="228600"/>
          <a:chExt cx="9144000" cy="59436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6384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Au Vieux Campeur, Eau tome 3 (AVC_CAT_XXX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943600" y="1371600"/>
            <a:ext cx="2743200" cy="45720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Couverture photo sous-marine et logo "eau tome 3"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2026-08-13T23:53:51Z</dcterms:created>
  <dcterms:modified xsi:type="dcterms:W3CDTF">2026-08-13T23:53:51Z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